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4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88" r:id="rId3"/>
    <p:sldId id="256" r:id="rId4"/>
    <p:sldId id="257" r:id="rId5"/>
    <p:sldId id="258" r:id="rId6"/>
    <p:sldId id="260" r:id="rId7"/>
    <p:sldId id="259" r:id="rId8"/>
    <p:sldId id="261" r:id="rId9"/>
    <p:sldId id="262" r:id="rId10"/>
    <p:sldId id="289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90" r:id="rId19"/>
    <p:sldId id="271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91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92" r:id="rId3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9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370" y="-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51C6-E8E1-4392-BCC8-D27B05D2364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79FC-6F9B-4F26-81BB-10FE5F879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98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51C6-E8E1-4392-BCC8-D27B05D2364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79FC-6F9B-4F26-81BB-10FE5F879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27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51C6-E8E1-4392-BCC8-D27B05D2364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79FC-6F9B-4F26-81BB-10FE5F879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98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51C6-E8E1-4392-BCC8-D27B05D2364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79FC-6F9B-4F26-81BB-10FE5F879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61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51C6-E8E1-4392-BCC8-D27B05D2364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79FC-6F9B-4F26-81BB-10FE5F879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9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51C6-E8E1-4392-BCC8-D27B05D2364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79FC-6F9B-4F26-81BB-10FE5F879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51C6-E8E1-4392-BCC8-D27B05D2364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79FC-6F9B-4F26-81BB-10FE5F879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9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51C6-E8E1-4392-BCC8-D27B05D2364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79FC-6F9B-4F26-81BB-10FE5F879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17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51C6-E8E1-4392-BCC8-D27B05D2364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79FC-6F9B-4F26-81BB-10FE5F879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27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51C6-E8E1-4392-BCC8-D27B05D2364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79FC-6F9B-4F26-81BB-10FE5F879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1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51C6-E8E1-4392-BCC8-D27B05D2364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079FC-6F9B-4F26-81BB-10FE5F879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D51C6-E8E1-4392-BCC8-D27B05D23644}" type="datetimeFigureOut">
              <a:rPr lang="ru-RU" smtClean="0"/>
              <a:t>09.03.2025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079FC-6F9B-4F26-81BB-10FE5F879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7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21.xml"/><Relationship Id="rId3" Type="http://schemas.openxmlformats.org/officeDocument/2006/relationships/slide" Target="slide20.xml"/><Relationship Id="rId7" Type="http://schemas.openxmlformats.org/officeDocument/2006/relationships/slide" Target="slide24.xml"/><Relationship Id="rId12" Type="http://schemas.openxmlformats.org/officeDocument/2006/relationships/image" Target="../media/image10.png"/><Relationship Id="rId17" Type="http://schemas.openxmlformats.org/officeDocument/2006/relationships/slide" Target="slide27.xml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22.xml"/><Relationship Id="rId5" Type="http://schemas.openxmlformats.org/officeDocument/2006/relationships/slide" Target="slide23.xml"/><Relationship Id="rId15" Type="http://schemas.openxmlformats.org/officeDocument/2006/relationships/slide" Target="slide26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25.xml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19.xml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19.xml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19.xml"/><Relationship Id="rId4" Type="http://schemas.openxmlformats.org/officeDocument/2006/relationships/image" Target="../media/image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19.xml"/><Relationship Id="rId4" Type="http://schemas.openxmlformats.org/officeDocument/2006/relationships/image" Target="../media/image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19.xml"/><Relationship Id="rId4" Type="http://schemas.openxmlformats.org/officeDocument/2006/relationships/image" Target="../media/image3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19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19.xml"/><Relationship Id="rId4" Type="http://schemas.openxmlformats.org/officeDocument/2006/relationships/image" Target="../media/image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3513" y="915566"/>
            <a:ext cx="66447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4680" y="2283718"/>
            <a:ext cx="28777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88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mixkit-children-happy-countdown-92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89853" y="-9566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0651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758" numSld="2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676" y="843558"/>
            <a:ext cx="37488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1-КЕЗЕҢ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771550"/>
            <a:ext cx="37488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364" y="2499742"/>
            <a:ext cx="37488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9728" y="2575559"/>
            <a:ext cx="37488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9488" y="2667892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ҮРЕТТЕР</a:t>
            </a:r>
            <a:endParaRPr lang="ru-RU" sz="54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mixkit-children-happy-countdown-92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89853" y="-9566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3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3.05556E-6 3.95062E-6 L -0.24445 0.116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22" y="580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758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5">
            <a:extLst>
              <a:ext uri="{FF2B5EF4-FFF2-40B4-BE49-F238E27FC236}">
                <a16:creationId xmlns="" xmlns:a16="http://schemas.microsoft.com/office/drawing/2014/main" id="{C8882277-7DF0-FDA9-3FB9-55B4DB268D1F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40805" y="1099202"/>
            <a:ext cx="4320000" cy="288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60805" y="1438822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xmlns="" id="{8BA9C2EE-6340-4602-9D2B-BB505C9C240E}"/>
              </a:ext>
            </a:extLst>
          </p:cNvPr>
          <p:cNvSpPr/>
          <p:nvPr/>
        </p:nvSpPr>
        <p:spPr>
          <a:xfrm>
            <a:off x="1932653" y="3891964"/>
            <a:ext cx="2736304" cy="657496"/>
          </a:xfrm>
          <a:prstGeom prst="roundRect">
            <a:avLst>
              <a:gd name="adj" fmla="val 17698"/>
            </a:avLst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ЖАУАБЫ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95864" y="3979202"/>
            <a:ext cx="1728191" cy="5040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ТЕКСЕРУ</a:t>
            </a:r>
            <a:endParaRPr kumimoji="0" lang="kk-KZ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8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5">
            <a:extLst>
              <a:ext uri="{FF2B5EF4-FFF2-40B4-BE49-F238E27FC236}">
                <a16:creationId xmlns="" xmlns:a16="http://schemas.microsoft.com/office/drawing/2014/main" id="{C8882277-7DF0-FDA9-3FB9-55B4DB268D1F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40805" y="1099202"/>
            <a:ext cx="4320000" cy="288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60805" y="1438822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xmlns="" id="{8BA9C2EE-6340-4602-9D2B-BB505C9C240E}"/>
              </a:ext>
            </a:extLst>
          </p:cNvPr>
          <p:cNvSpPr/>
          <p:nvPr/>
        </p:nvSpPr>
        <p:spPr>
          <a:xfrm>
            <a:off x="1932653" y="3891964"/>
            <a:ext cx="2736304" cy="657496"/>
          </a:xfrm>
          <a:prstGeom prst="roundRect">
            <a:avLst>
              <a:gd name="adj" fmla="val 17698"/>
            </a:avLst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ЖАУАБЫ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95864" y="3979202"/>
            <a:ext cx="1728191" cy="5040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ТЕКСЕРУ</a:t>
            </a:r>
            <a:endParaRPr kumimoji="0" lang="kk-KZ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9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5">
            <a:extLst>
              <a:ext uri="{FF2B5EF4-FFF2-40B4-BE49-F238E27FC236}">
                <a16:creationId xmlns="" xmlns:a16="http://schemas.microsoft.com/office/drawing/2014/main" id="{C8882277-7DF0-FDA9-3FB9-55B4DB268D1F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40805" y="1099202"/>
            <a:ext cx="4320000" cy="288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60805" y="1438822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xmlns="" id="{8BA9C2EE-6340-4602-9D2B-BB505C9C240E}"/>
              </a:ext>
            </a:extLst>
          </p:cNvPr>
          <p:cNvSpPr/>
          <p:nvPr/>
        </p:nvSpPr>
        <p:spPr>
          <a:xfrm>
            <a:off x="1932653" y="3891964"/>
            <a:ext cx="2736304" cy="657496"/>
          </a:xfrm>
          <a:prstGeom prst="roundRect">
            <a:avLst>
              <a:gd name="adj" fmla="val 17698"/>
            </a:avLst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ЖАУАБЫ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95864" y="3979202"/>
            <a:ext cx="1728191" cy="5040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ТЕКСЕРУ</a:t>
            </a:r>
            <a:endParaRPr kumimoji="0" lang="kk-KZ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4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5">
            <a:extLst>
              <a:ext uri="{FF2B5EF4-FFF2-40B4-BE49-F238E27FC236}">
                <a16:creationId xmlns="" xmlns:a16="http://schemas.microsoft.com/office/drawing/2014/main" id="{C8882277-7DF0-FDA9-3FB9-55B4DB268D1F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40805" y="1099202"/>
            <a:ext cx="4320000" cy="288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60805" y="1438822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xmlns="" id="{8BA9C2EE-6340-4602-9D2B-BB505C9C240E}"/>
              </a:ext>
            </a:extLst>
          </p:cNvPr>
          <p:cNvSpPr/>
          <p:nvPr/>
        </p:nvSpPr>
        <p:spPr>
          <a:xfrm>
            <a:off x="1932653" y="3891964"/>
            <a:ext cx="2736304" cy="657496"/>
          </a:xfrm>
          <a:prstGeom prst="roundRect">
            <a:avLst>
              <a:gd name="adj" fmla="val 17698"/>
            </a:avLst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ЖАУАБЫ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95864" y="3979202"/>
            <a:ext cx="1728191" cy="5040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ТЕКСЕРУ</a:t>
            </a:r>
            <a:endParaRPr kumimoji="0" lang="kk-KZ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9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5">
            <a:extLst>
              <a:ext uri="{FF2B5EF4-FFF2-40B4-BE49-F238E27FC236}">
                <a16:creationId xmlns="" xmlns:a16="http://schemas.microsoft.com/office/drawing/2014/main" id="{C8882277-7DF0-FDA9-3FB9-55B4DB268D1F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40805" y="1099202"/>
            <a:ext cx="4320000" cy="288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60805" y="1438822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xmlns="" id="{8BA9C2EE-6340-4602-9D2B-BB505C9C240E}"/>
              </a:ext>
            </a:extLst>
          </p:cNvPr>
          <p:cNvSpPr/>
          <p:nvPr/>
        </p:nvSpPr>
        <p:spPr>
          <a:xfrm>
            <a:off x="1932653" y="3891964"/>
            <a:ext cx="2736304" cy="657496"/>
          </a:xfrm>
          <a:prstGeom prst="roundRect">
            <a:avLst>
              <a:gd name="adj" fmla="val 17698"/>
            </a:avLst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ЖАУАБЫ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95864" y="3979202"/>
            <a:ext cx="1728191" cy="5040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ТЕКСЕРУ</a:t>
            </a:r>
            <a:endParaRPr kumimoji="0" lang="kk-KZ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10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5">
            <a:extLst>
              <a:ext uri="{FF2B5EF4-FFF2-40B4-BE49-F238E27FC236}">
                <a16:creationId xmlns="" xmlns:a16="http://schemas.microsoft.com/office/drawing/2014/main" id="{C8882277-7DF0-FDA9-3FB9-55B4DB268D1F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40805" y="1099202"/>
            <a:ext cx="4320000" cy="288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60805" y="1438822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xmlns="" id="{8BA9C2EE-6340-4602-9D2B-BB505C9C240E}"/>
              </a:ext>
            </a:extLst>
          </p:cNvPr>
          <p:cNvSpPr/>
          <p:nvPr/>
        </p:nvSpPr>
        <p:spPr>
          <a:xfrm>
            <a:off x="1932653" y="3891964"/>
            <a:ext cx="2736304" cy="657496"/>
          </a:xfrm>
          <a:prstGeom prst="roundRect">
            <a:avLst>
              <a:gd name="adj" fmla="val 17698"/>
            </a:avLst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ЖАУАБЫ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95864" y="3979202"/>
            <a:ext cx="1728191" cy="5040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ТЕКСЕРУ</a:t>
            </a:r>
            <a:endParaRPr kumimoji="0" lang="kk-KZ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98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5">
            <a:extLst>
              <a:ext uri="{FF2B5EF4-FFF2-40B4-BE49-F238E27FC236}">
                <a16:creationId xmlns="" xmlns:a16="http://schemas.microsoft.com/office/drawing/2014/main" id="{C8882277-7DF0-FDA9-3FB9-55B4DB268D1F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140805" y="1099202"/>
            <a:ext cx="4320000" cy="2880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60805" y="1438822"/>
            <a:ext cx="34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xmlns="" id="{8BA9C2EE-6340-4602-9D2B-BB505C9C240E}"/>
              </a:ext>
            </a:extLst>
          </p:cNvPr>
          <p:cNvSpPr/>
          <p:nvPr/>
        </p:nvSpPr>
        <p:spPr>
          <a:xfrm>
            <a:off x="1932653" y="3891964"/>
            <a:ext cx="2736304" cy="657496"/>
          </a:xfrm>
          <a:prstGeom prst="roundRect">
            <a:avLst>
              <a:gd name="adj" fmla="val 17698"/>
            </a:avLst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68579" tIns="34289" rIns="68579" bIns="34289" rtlCol="0" anchor="ctr"/>
          <a:lstStyle/>
          <a:p>
            <a:pPr marL="0" marR="0" lvl="0" indent="0" algn="ctr" defTabSz="68578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3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ЖАУАБЫ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95864" y="3979202"/>
            <a:ext cx="1728191" cy="5040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ТЕКСЕРУ</a:t>
            </a:r>
            <a:endParaRPr kumimoji="0" lang="kk-KZ" sz="2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Стрелка вправо 23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676" y="843558"/>
            <a:ext cx="37488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1-КЕЗЕҢ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771550"/>
            <a:ext cx="37488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364" y="2499742"/>
            <a:ext cx="37488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9728" y="2575559"/>
            <a:ext cx="37488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86364" y="2667892"/>
            <a:ext cx="3954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ZAMANAUI</a:t>
            </a:r>
            <a:endParaRPr lang="ru-RU" sz="54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mixkit-children-happy-countdown-92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89853" y="-9566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8.33333E-7 2.83951E-6 L 0.23958 -0.2197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1098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758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OT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8271" y="1752600"/>
            <a:ext cx="1583536" cy="1425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AZUL">
            <a:hlinkClick r:id="rId3" action="ppaction://hlinksldjump"/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9" y="314901"/>
            <a:ext cx="1620000" cy="1512000"/>
          </a:xfrm>
          <a:prstGeom prst="rect">
            <a:avLst/>
          </a:prstGeom>
        </p:spPr>
      </p:pic>
      <p:pic>
        <p:nvPicPr>
          <p:cNvPr id="11" name="VERDE">
            <a:hlinkClick r:id="rId5" action="ppaction://hlinksldjump"/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377" y="2778695"/>
            <a:ext cx="1620000" cy="1512000"/>
          </a:xfrm>
          <a:prstGeom prst="rect">
            <a:avLst/>
          </a:prstGeom>
        </p:spPr>
      </p:pic>
      <p:pic>
        <p:nvPicPr>
          <p:cNvPr id="12" name="ROJA">
            <a:hlinkClick r:id="rId7" action="ppaction://hlinksldjump"/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980" y="3631500"/>
            <a:ext cx="1620000" cy="1512000"/>
          </a:xfrm>
          <a:prstGeom prst="rect">
            <a:avLst/>
          </a:prstGeom>
        </p:spPr>
      </p:pic>
      <p:pic>
        <p:nvPicPr>
          <p:cNvPr id="14" name="MORADO">
            <a:hlinkClick r:id="rId9" action="ppaction://hlinksldjump"/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723" y="3120415"/>
            <a:ext cx="1620000" cy="1512000"/>
          </a:xfrm>
          <a:prstGeom prst="rect">
            <a:avLst/>
          </a:prstGeom>
        </p:spPr>
      </p:pic>
      <p:pic>
        <p:nvPicPr>
          <p:cNvPr id="15" name="CELESTE">
            <a:hlinkClick r:id="rId11" action="ppaction://hlinksldjump"/>
          </p:cNvPr>
          <p:cNvPicPr preferRelativeResize="0"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305" y="1228725"/>
            <a:ext cx="1620000" cy="1512000"/>
          </a:xfrm>
          <a:prstGeom prst="rect">
            <a:avLst/>
          </a:prstGeom>
        </p:spPr>
      </p:pic>
      <p:pic>
        <p:nvPicPr>
          <p:cNvPr id="16" name="AMARILLO">
            <a:hlinkClick r:id="rId13" action="ppaction://hlinksldjump"/>
          </p:cNvPr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47" y="87020"/>
            <a:ext cx="1620000" cy="1512000"/>
          </a:xfrm>
          <a:prstGeom prst="rect">
            <a:avLst/>
          </a:prstGeom>
        </p:spPr>
      </p:pic>
      <p:pic>
        <p:nvPicPr>
          <p:cNvPr id="17" name="VERDE">
            <a:hlinkClick r:id="rId15" action="ppaction://hlinksldjump"/>
          </p:cNvPr>
          <p:cNvPicPr preferRelativeResize="0"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52" y="1665695"/>
            <a:ext cx="1620000" cy="1512000"/>
          </a:xfrm>
          <a:prstGeom prst="rect">
            <a:avLst/>
          </a:prstGeom>
        </p:spPr>
      </p:pic>
      <p:sp>
        <p:nvSpPr>
          <p:cNvPr id="21" name="GIRAR PARAR"/>
          <p:cNvSpPr/>
          <p:nvPr/>
        </p:nvSpPr>
        <p:spPr>
          <a:xfrm>
            <a:off x="395536" y="4290695"/>
            <a:ext cx="1996440" cy="624044"/>
          </a:xfrm>
          <a:prstGeom prst="roundRect">
            <a:avLst>
              <a:gd name="adj" fmla="val 34983"/>
            </a:avLst>
          </a:prstGeom>
          <a:solidFill>
            <a:schemeClr val="accent6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АЙНАЛДЫРУ</a:t>
            </a:r>
            <a:endParaRPr 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>
            <a:hlinkClick r:id="rId17" action="ppaction://hlinksldjump"/>
          </p:cNvPr>
          <p:cNvSpPr/>
          <p:nvPr/>
        </p:nvSpPr>
        <p:spPr>
          <a:xfrm>
            <a:off x="7524328" y="4290695"/>
            <a:ext cx="1202472" cy="62404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676" y="843558"/>
            <a:ext cx="37488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1-КЕЗЕҢ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771550"/>
            <a:ext cx="37488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364" y="2499742"/>
            <a:ext cx="37488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9728" y="2575559"/>
            <a:ext cx="37488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1800" y="2667892"/>
            <a:ext cx="37840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BETASHAR</a:t>
            </a:r>
            <a:endParaRPr lang="ru-RU" sz="54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901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4.16667E-6 -4.93827E-6 L 0.24166 0.1024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5123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1512078" y="1225747"/>
            <a:ext cx="6367397" cy="1083619"/>
            <a:chOff x="1182478" y="1677565"/>
            <a:chExt cx="5807230" cy="1439210"/>
          </a:xfrm>
          <a:solidFill>
            <a:schemeClr val="accent6"/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182478" y="1677565"/>
              <a:ext cx="5807230" cy="1439210"/>
            </a:xfrm>
            <a:prstGeom prst="roundRect">
              <a:avLst/>
            </a:pr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60196" y="1862676"/>
              <a:ext cx="5485082" cy="694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k-KZ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1. Сұрақты жазыңыз? </a:t>
              </a:r>
              <a:endPara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7090110" y="4241906"/>
            <a:ext cx="1564857" cy="482862"/>
          </a:xfrm>
          <a:prstGeom prst="roundRect">
            <a:avLst/>
          </a:prstGeom>
          <a:solidFill>
            <a:schemeClr val="accent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600" b="1" kern="0" noProof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71194" y="2618063"/>
            <a:ext cx="2962275" cy="82867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1" y="3521816"/>
            <a:ext cx="252222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5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1512078" y="1225747"/>
            <a:ext cx="6367397" cy="1083619"/>
            <a:chOff x="1182478" y="1677565"/>
            <a:chExt cx="5807230" cy="1439210"/>
          </a:xfrm>
          <a:solidFill>
            <a:schemeClr val="accent6"/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182478" y="1677565"/>
              <a:ext cx="5807230" cy="1439210"/>
            </a:xfrm>
            <a:prstGeom prst="roundRect">
              <a:avLst/>
            </a:pr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60196" y="1862676"/>
              <a:ext cx="5485082" cy="694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k-KZ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kk-KZ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Сұрақты жазыңыз? </a:t>
              </a:r>
              <a:endPara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7090110" y="4241906"/>
            <a:ext cx="1564857" cy="482862"/>
          </a:xfrm>
          <a:prstGeom prst="roundRect">
            <a:avLst/>
          </a:prstGeom>
          <a:solidFill>
            <a:schemeClr val="accent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600" b="1" kern="0" noProof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71194" y="2618063"/>
            <a:ext cx="2962275" cy="82867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1" y="3521816"/>
            <a:ext cx="252222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92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1512078" y="1225747"/>
            <a:ext cx="6367397" cy="1083619"/>
            <a:chOff x="1182478" y="1677565"/>
            <a:chExt cx="5807230" cy="1439210"/>
          </a:xfrm>
          <a:solidFill>
            <a:schemeClr val="accent6"/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182478" y="1677565"/>
              <a:ext cx="5807230" cy="1439210"/>
            </a:xfrm>
            <a:prstGeom prst="roundRect">
              <a:avLst/>
            </a:pr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60196" y="1862676"/>
              <a:ext cx="5485082" cy="694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k-KZ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kk-KZ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Сұрақты жазыңыз? </a:t>
              </a:r>
              <a:endPara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7090110" y="4241906"/>
            <a:ext cx="1564857" cy="482862"/>
          </a:xfrm>
          <a:prstGeom prst="roundRect">
            <a:avLst/>
          </a:prstGeom>
          <a:solidFill>
            <a:schemeClr val="accent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600" b="1" kern="0" noProof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71194" y="2618063"/>
            <a:ext cx="2962275" cy="82867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1" y="3521816"/>
            <a:ext cx="252222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1512078" y="1225747"/>
            <a:ext cx="6367397" cy="1083619"/>
            <a:chOff x="1182478" y="1677565"/>
            <a:chExt cx="5807230" cy="1439210"/>
          </a:xfrm>
          <a:solidFill>
            <a:schemeClr val="accent6"/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182478" y="1677565"/>
              <a:ext cx="5807230" cy="1439210"/>
            </a:xfrm>
            <a:prstGeom prst="roundRect">
              <a:avLst/>
            </a:pr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60196" y="1862676"/>
              <a:ext cx="5485082" cy="694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k-KZ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kk-KZ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Сұрақты жазыңыз? </a:t>
              </a:r>
              <a:endPara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7090110" y="4241906"/>
            <a:ext cx="1564857" cy="482862"/>
          </a:xfrm>
          <a:prstGeom prst="roundRect">
            <a:avLst/>
          </a:prstGeom>
          <a:solidFill>
            <a:schemeClr val="accent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600" b="1" kern="0" noProof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71194" y="2618063"/>
            <a:ext cx="2962275" cy="82867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1" y="3521816"/>
            <a:ext cx="252222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1512078" y="1225747"/>
            <a:ext cx="6367397" cy="1083619"/>
            <a:chOff x="1182478" y="1677565"/>
            <a:chExt cx="5807230" cy="1439210"/>
          </a:xfrm>
          <a:solidFill>
            <a:schemeClr val="accent6"/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182478" y="1677565"/>
              <a:ext cx="5807230" cy="1439210"/>
            </a:xfrm>
            <a:prstGeom prst="roundRect">
              <a:avLst/>
            </a:pr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60196" y="1862676"/>
              <a:ext cx="5485082" cy="694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k-KZ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5. Сұрақты жазыңыз? </a:t>
              </a:r>
              <a:endPara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7090110" y="4241906"/>
            <a:ext cx="1564857" cy="482862"/>
          </a:xfrm>
          <a:prstGeom prst="roundRect">
            <a:avLst/>
          </a:prstGeom>
          <a:solidFill>
            <a:schemeClr val="accent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600" b="1" kern="0" noProof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71194" y="2618063"/>
            <a:ext cx="2962275" cy="82867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1" y="3521816"/>
            <a:ext cx="252222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1512078" y="1225747"/>
            <a:ext cx="6367397" cy="1083619"/>
            <a:chOff x="1182478" y="1677565"/>
            <a:chExt cx="5807230" cy="1439210"/>
          </a:xfrm>
          <a:solidFill>
            <a:schemeClr val="accent6"/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182478" y="1677565"/>
              <a:ext cx="5807230" cy="1439210"/>
            </a:xfrm>
            <a:prstGeom prst="roundRect">
              <a:avLst/>
            </a:pr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60196" y="1862676"/>
              <a:ext cx="5485082" cy="694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k-KZ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lang="kk-KZ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Сұрақты жазыңыз? </a:t>
              </a:r>
              <a:endPara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7090110" y="4241906"/>
            <a:ext cx="1564857" cy="482862"/>
          </a:xfrm>
          <a:prstGeom prst="roundRect">
            <a:avLst/>
          </a:prstGeom>
          <a:solidFill>
            <a:schemeClr val="accent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600" b="1" kern="0" noProof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71194" y="2618063"/>
            <a:ext cx="2962275" cy="82867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1" y="3521816"/>
            <a:ext cx="252222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67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Группа 24"/>
          <p:cNvGrpSpPr/>
          <p:nvPr/>
        </p:nvGrpSpPr>
        <p:grpSpPr>
          <a:xfrm>
            <a:off x="1512078" y="1225747"/>
            <a:ext cx="6367397" cy="1083619"/>
            <a:chOff x="1182478" y="1677565"/>
            <a:chExt cx="5807230" cy="1439210"/>
          </a:xfrm>
          <a:solidFill>
            <a:schemeClr val="accent6"/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182478" y="1677565"/>
              <a:ext cx="5807230" cy="1439210"/>
            </a:xfrm>
            <a:prstGeom prst="roundRect">
              <a:avLst/>
            </a:pr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360196" y="1862676"/>
              <a:ext cx="5485082" cy="694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kk-KZ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r>
                <a:rPr lang="kk-KZ" sz="28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 Сұрақты жазыңыз? </a:t>
              </a:r>
              <a:endPara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7090110" y="4241906"/>
            <a:ext cx="1564857" cy="482862"/>
          </a:xfrm>
          <a:prstGeom prst="roundRect">
            <a:avLst/>
          </a:prstGeom>
          <a:solidFill>
            <a:schemeClr val="accent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k-KZ" sz="1600" b="1" kern="0" noProof="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271194" y="2618063"/>
            <a:ext cx="2962275" cy="82867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k-KZ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Рисунок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21" y="3521816"/>
            <a:ext cx="252222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0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9676" y="843558"/>
            <a:ext cx="37488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6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1-КЕЗЕҢ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4048" y="771550"/>
            <a:ext cx="37488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8364" y="2499742"/>
            <a:ext cx="37488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9728" y="2575559"/>
            <a:ext cx="374884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6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6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1151" y="2667892"/>
            <a:ext cx="2685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BASTIK</a:t>
            </a:r>
            <a:endParaRPr lang="ru-RU" sz="54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mixkit-children-happy-countdown-92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89853" y="-9566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1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2.22222E-6 -3.33333E-6 L -0.24497 -0.2342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57" y="-1172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758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481746" y="1314650"/>
            <a:ext cx="5342031" cy="78319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: Rounded Corners 3">
            <a:extLst>
              <a:ext uri="{FF2B5EF4-FFF2-40B4-BE49-F238E27FC236}">
                <a16:creationId xmlns:a16="http://schemas.microsoft.com/office/drawing/2014/main" xmlns="" id="{8BA9C2EE-6340-4602-9D2B-BB505C9C240E}"/>
              </a:ext>
            </a:extLst>
          </p:cNvPr>
          <p:cNvSpPr/>
          <p:nvPr/>
        </p:nvSpPr>
        <p:spPr>
          <a:xfrm>
            <a:off x="3623215" y="3131216"/>
            <a:ext cx="2859834" cy="873496"/>
          </a:xfrm>
          <a:prstGeom prst="roundRect">
            <a:avLst>
              <a:gd name="adj" fmla="val 17698"/>
            </a:avLst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kk-KZ" sz="30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en-US" sz="2400" kern="0" dirty="0">
              <a:solidFill>
                <a:srgbClr val="00B05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189037" y="4457915"/>
            <a:ext cx="1728191" cy="5040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kk-KZ" sz="2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endParaRPr lang="kk-KZ" sz="2400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20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81746" y="1314650"/>
            <a:ext cx="5342031" cy="78319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: Rounded Corners 3">
            <a:extLst>
              <a:ext uri="{FF2B5EF4-FFF2-40B4-BE49-F238E27FC236}">
                <a16:creationId xmlns:a16="http://schemas.microsoft.com/office/drawing/2014/main" xmlns="" id="{8BA9C2EE-6340-4602-9D2B-BB505C9C240E}"/>
              </a:ext>
            </a:extLst>
          </p:cNvPr>
          <p:cNvSpPr/>
          <p:nvPr/>
        </p:nvSpPr>
        <p:spPr>
          <a:xfrm>
            <a:off x="3623215" y="3131216"/>
            <a:ext cx="2859834" cy="873496"/>
          </a:xfrm>
          <a:prstGeom prst="roundRect">
            <a:avLst>
              <a:gd name="adj" fmla="val 17698"/>
            </a:avLst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kk-KZ" sz="30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en-US" sz="2400" kern="0" dirty="0">
              <a:solidFill>
                <a:srgbClr val="00B05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89037" y="4457915"/>
            <a:ext cx="1728191" cy="5040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kk-KZ" sz="2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endParaRPr lang="kk-KZ" sz="2400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0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9752" y="1299741"/>
            <a:ext cx="4823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06436" y="2796258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А.Дұрыс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57116" y="2796258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06436" y="3756107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57116" y="3756107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81746" y="1314650"/>
            <a:ext cx="5342031" cy="78319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: Rounded Corners 3">
            <a:extLst>
              <a:ext uri="{FF2B5EF4-FFF2-40B4-BE49-F238E27FC236}">
                <a16:creationId xmlns:a16="http://schemas.microsoft.com/office/drawing/2014/main" xmlns="" id="{8BA9C2EE-6340-4602-9D2B-BB505C9C240E}"/>
              </a:ext>
            </a:extLst>
          </p:cNvPr>
          <p:cNvSpPr/>
          <p:nvPr/>
        </p:nvSpPr>
        <p:spPr>
          <a:xfrm>
            <a:off x="3623215" y="3131216"/>
            <a:ext cx="2859834" cy="873496"/>
          </a:xfrm>
          <a:prstGeom prst="roundRect">
            <a:avLst>
              <a:gd name="adj" fmla="val 17698"/>
            </a:avLst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kk-KZ" sz="30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en-US" sz="2400" kern="0" dirty="0">
              <a:solidFill>
                <a:srgbClr val="00B05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89037" y="4457915"/>
            <a:ext cx="1728191" cy="5040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kk-KZ" sz="2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endParaRPr lang="kk-KZ" sz="2400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6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81746" y="1314650"/>
            <a:ext cx="5342031" cy="78319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: Rounded Corners 3">
            <a:extLst>
              <a:ext uri="{FF2B5EF4-FFF2-40B4-BE49-F238E27FC236}">
                <a16:creationId xmlns:a16="http://schemas.microsoft.com/office/drawing/2014/main" xmlns="" id="{8BA9C2EE-6340-4602-9D2B-BB505C9C240E}"/>
              </a:ext>
            </a:extLst>
          </p:cNvPr>
          <p:cNvSpPr/>
          <p:nvPr/>
        </p:nvSpPr>
        <p:spPr>
          <a:xfrm>
            <a:off x="3623215" y="3131216"/>
            <a:ext cx="2859834" cy="873496"/>
          </a:xfrm>
          <a:prstGeom prst="roundRect">
            <a:avLst>
              <a:gd name="adj" fmla="val 17698"/>
            </a:avLst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kk-KZ" sz="30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en-US" sz="2400" kern="0" dirty="0">
              <a:solidFill>
                <a:srgbClr val="00B05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89037" y="4457915"/>
            <a:ext cx="1728191" cy="5040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kk-KZ" sz="2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endParaRPr lang="kk-KZ" sz="2400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3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81746" y="1314650"/>
            <a:ext cx="5342031" cy="78319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: Rounded Corners 3">
            <a:extLst>
              <a:ext uri="{FF2B5EF4-FFF2-40B4-BE49-F238E27FC236}">
                <a16:creationId xmlns:a16="http://schemas.microsoft.com/office/drawing/2014/main" xmlns="" id="{8BA9C2EE-6340-4602-9D2B-BB505C9C240E}"/>
              </a:ext>
            </a:extLst>
          </p:cNvPr>
          <p:cNvSpPr/>
          <p:nvPr/>
        </p:nvSpPr>
        <p:spPr>
          <a:xfrm>
            <a:off x="3623215" y="3131216"/>
            <a:ext cx="2859834" cy="873496"/>
          </a:xfrm>
          <a:prstGeom prst="roundRect">
            <a:avLst>
              <a:gd name="adj" fmla="val 17698"/>
            </a:avLst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kk-KZ" sz="30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en-US" sz="2400" kern="0" dirty="0">
              <a:solidFill>
                <a:srgbClr val="00B05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89037" y="4457915"/>
            <a:ext cx="1728191" cy="5040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kk-KZ" sz="2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endParaRPr lang="kk-KZ" sz="2400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7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81746" y="1314650"/>
            <a:ext cx="5342031" cy="78319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: Rounded Corners 3">
            <a:extLst>
              <a:ext uri="{FF2B5EF4-FFF2-40B4-BE49-F238E27FC236}">
                <a16:creationId xmlns:a16="http://schemas.microsoft.com/office/drawing/2014/main" xmlns="" id="{8BA9C2EE-6340-4602-9D2B-BB505C9C240E}"/>
              </a:ext>
            </a:extLst>
          </p:cNvPr>
          <p:cNvSpPr/>
          <p:nvPr/>
        </p:nvSpPr>
        <p:spPr>
          <a:xfrm>
            <a:off x="3623215" y="3131216"/>
            <a:ext cx="2859834" cy="873496"/>
          </a:xfrm>
          <a:prstGeom prst="roundRect">
            <a:avLst>
              <a:gd name="adj" fmla="val 17698"/>
            </a:avLst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kk-KZ" sz="30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en-US" sz="2400" kern="0" dirty="0">
              <a:solidFill>
                <a:srgbClr val="00B05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89037" y="4457915"/>
            <a:ext cx="1728191" cy="5040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kk-KZ" sz="2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endParaRPr lang="kk-KZ" sz="2400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4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prstClr val="whit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481746" y="1314650"/>
            <a:ext cx="5342031" cy="783193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: Rounded Corners 3">
            <a:extLst>
              <a:ext uri="{FF2B5EF4-FFF2-40B4-BE49-F238E27FC236}">
                <a16:creationId xmlns:a16="http://schemas.microsoft.com/office/drawing/2014/main" xmlns="" id="{8BA9C2EE-6340-4602-9D2B-BB505C9C240E}"/>
              </a:ext>
            </a:extLst>
          </p:cNvPr>
          <p:cNvSpPr/>
          <p:nvPr/>
        </p:nvSpPr>
        <p:spPr>
          <a:xfrm>
            <a:off x="3623215" y="3131216"/>
            <a:ext cx="2859834" cy="873496"/>
          </a:xfrm>
          <a:prstGeom prst="roundRect">
            <a:avLst>
              <a:gd name="adj" fmla="val 17698"/>
            </a:avLst>
          </a:prstGeom>
          <a:solidFill>
            <a:schemeClr val="bg1"/>
          </a:solidFill>
          <a:ln w="38100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lIns="68579" tIns="34289" rIns="68579" bIns="34289" rtlCol="0" anchor="ctr"/>
          <a:lstStyle/>
          <a:p>
            <a:pPr algn="ctr" defTabSz="685783">
              <a:defRPr/>
            </a:pPr>
            <a:r>
              <a:rPr lang="kk-KZ" sz="3000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ЖАУАБЫ</a:t>
            </a:r>
            <a:endParaRPr lang="en-US" sz="2400" kern="0" dirty="0">
              <a:solidFill>
                <a:srgbClr val="00B050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189037" y="4457915"/>
            <a:ext cx="1728191" cy="504056"/>
          </a:xfrm>
          <a:prstGeom prst="roundRect">
            <a:avLst/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kk-KZ" sz="2400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ТЕКСЕРУ</a:t>
            </a:r>
            <a:endParaRPr lang="kk-KZ" sz="2400" b="1" kern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8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0457" y="267494"/>
            <a:ext cx="66447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  <a:endParaRPr lang="ru-RU" sz="8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31624" y="1635646"/>
            <a:ext cx="28777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8800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8800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2784" y="3003798"/>
            <a:ext cx="716491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prstClr val="white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AYAQTALDY</a:t>
            </a:r>
            <a:endParaRPr lang="ru-RU" sz="88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prstClr val="white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mixkit-children-happy-countdown-92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89853" y="-95664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6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5758" showWhenStopped="0">
                <p:cTn id="2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9752" y="1299741"/>
            <a:ext cx="4823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957116" y="3756107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.Дұрыс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57116" y="2796258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06436" y="3756107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06436" y="2780656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9752" y="1299741"/>
            <a:ext cx="4823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63688" y="3788768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.Дұрыс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57116" y="2796258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63688" y="2796258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57116" y="3756107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0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9752" y="1299741"/>
            <a:ext cx="4823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006436" y="2796258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А.Дұрыс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57116" y="2796258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06436" y="3756107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57116" y="3756107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2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9752" y="1299741"/>
            <a:ext cx="4823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957116" y="2780400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.Дұрыс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029626" y="2780400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06436" y="3756107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57116" y="3756107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48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9752" y="1299741"/>
            <a:ext cx="4823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150348" y="3788768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.Дұрыс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57116" y="2796258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129274" y="2805094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4957116" y="3756107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7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19"/>
          <p:cNvSpPr/>
          <p:nvPr/>
        </p:nvSpPr>
        <p:spPr>
          <a:xfrm>
            <a:off x="166504" y="-25104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5576" y="1052400"/>
            <a:ext cx="8280000" cy="396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79512" y="126843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79512" y="1772488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79512" y="2276544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9512" y="2780400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9512" y="3284656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9512" y="3788712"/>
            <a:ext cx="432000" cy="4320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9512" y="4292768"/>
            <a:ext cx="432000" cy="432000"/>
          </a:xfrm>
          <a:prstGeom prst="ellipse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kk-KZ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sz="2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665550" y="166727"/>
            <a:ext cx="1800200" cy="7200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233469" y="-14633"/>
            <a:ext cx="2896630" cy="786226"/>
          </a:xfrm>
          <a:custGeom>
            <a:avLst/>
            <a:gdLst>
              <a:gd name="connsiteX0" fmla="*/ 0 w 2160000"/>
              <a:gd name="connsiteY0" fmla="*/ 540000 h 1080000"/>
              <a:gd name="connsiteX1" fmla="*/ 1080000 w 2160000"/>
              <a:gd name="connsiteY1" fmla="*/ 0 h 1080000"/>
              <a:gd name="connsiteX2" fmla="*/ 2160000 w 2160000"/>
              <a:gd name="connsiteY2" fmla="*/ 540000 h 1080000"/>
              <a:gd name="connsiteX3" fmla="*/ 1080000 w 2160000"/>
              <a:gd name="connsiteY3" fmla="*/ 1080000 h 1080000"/>
              <a:gd name="connsiteX4" fmla="*/ 0 w 2160000"/>
              <a:gd name="connsiteY4" fmla="*/ 540000 h 1080000"/>
              <a:gd name="connsiteX0" fmla="*/ 0 w 2510520"/>
              <a:gd name="connsiteY0" fmla="*/ 348991 h 1089813"/>
              <a:gd name="connsiteX1" fmla="*/ 1430520 w 2510520"/>
              <a:gd name="connsiteY1" fmla="*/ 7111 h 1089813"/>
              <a:gd name="connsiteX2" fmla="*/ 2510520 w 2510520"/>
              <a:gd name="connsiteY2" fmla="*/ 547111 h 1089813"/>
              <a:gd name="connsiteX3" fmla="*/ 1430520 w 2510520"/>
              <a:gd name="connsiteY3" fmla="*/ 1087111 h 1089813"/>
              <a:gd name="connsiteX4" fmla="*/ 0 w 2510520"/>
              <a:gd name="connsiteY4" fmla="*/ 348991 h 1089813"/>
              <a:gd name="connsiteX0" fmla="*/ 0 w 2693400"/>
              <a:gd name="connsiteY0" fmla="*/ 341911 h 1080033"/>
              <a:gd name="connsiteX1" fmla="*/ 1430520 w 2693400"/>
              <a:gd name="connsiteY1" fmla="*/ 31 h 1080033"/>
              <a:gd name="connsiteX2" fmla="*/ 2693400 w 2693400"/>
              <a:gd name="connsiteY2" fmla="*/ 334291 h 1080033"/>
              <a:gd name="connsiteX3" fmla="*/ 1430520 w 2693400"/>
              <a:gd name="connsiteY3" fmla="*/ 1080031 h 1080033"/>
              <a:gd name="connsiteX4" fmla="*/ 0 w 2693400"/>
              <a:gd name="connsiteY4" fmla="*/ 341911 h 1080033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693411"/>
              <a:gd name="connsiteY0" fmla="*/ 144255 h 882376"/>
              <a:gd name="connsiteX1" fmla="*/ 1453391 w 2693411"/>
              <a:gd name="connsiteY1" fmla="*/ 122415 h 882376"/>
              <a:gd name="connsiteX2" fmla="*/ 2693411 w 2693411"/>
              <a:gd name="connsiteY2" fmla="*/ 136635 h 882376"/>
              <a:gd name="connsiteX3" fmla="*/ 1430531 w 2693411"/>
              <a:gd name="connsiteY3" fmla="*/ 882375 h 882376"/>
              <a:gd name="connsiteX4" fmla="*/ 11 w 2693411"/>
              <a:gd name="connsiteY4" fmla="*/ 144255 h 882376"/>
              <a:gd name="connsiteX0" fmla="*/ 11 w 2866788"/>
              <a:gd name="connsiteY0" fmla="*/ 75491 h 813612"/>
              <a:gd name="connsiteX1" fmla="*/ 1453391 w 2866788"/>
              <a:gd name="connsiteY1" fmla="*/ 53651 h 813612"/>
              <a:gd name="connsiteX2" fmla="*/ 2727622 w 2866788"/>
              <a:gd name="connsiteY2" fmla="*/ 57422 h 813612"/>
              <a:gd name="connsiteX3" fmla="*/ 2693411 w 2866788"/>
              <a:gd name="connsiteY3" fmla="*/ 67871 h 813612"/>
              <a:gd name="connsiteX4" fmla="*/ 1430531 w 2866788"/>
              <a:gd name="connsiteY4" fmla="*/ 813611 h 813612"/>
              <a:gd name="connsiteX5" fmla="*/ 11 w 2866788"/>
              <a:gd name="connsiteY5" fmla="*/ 75491 h 813612"/>
              <a:gd name="connsiteX0" fmla="*/ 11 w 2820401"/>
              <a:gd name="connsiteY0" fmla="*/ 68313 h 806434"/>
              <a:gd name="connsiteX1" fmla="*/ 1453391 w 2820401"/>
              <a:gd name="connsiteY1" fmla="*/ 46473 h 806434"/>
              <a:gd name="connsiteX2" fmla="*/ 2727622 w 2820401"/>
              <a:gd name="connsiteY2" fmla="*/ 50244 h 806434"/>
              <a:gd name="connsiteX3" fmla="*/ 2674281 w 2820401"/>
              <a:gd name="connsiteY3" fmla="*/ 50244 h 806434"/>
              <a:gd name="connsiteX4" fmla="*/ 2693411 w 2820401"/>
              <a:gd name="connsiteY4" fmla="*/ 60693 h 806434"/>
              <a:gd name="connsiteX5" fmla="*/ 1430531 w 2820401"/>
              <a:gd name="connsiteY5" fmla="*/ 806433 h 806434"/>
              <a:gd name="connsiteX6" fmla="*/ 11 w 2820401"/>
              <a:gd name="connsiteY6" fmla="*/ 68313 h 806434"/>
              <a:gd name="connsiteX0" fmla="*/ 10 w 2896600"/>
              <a:gd name="connsiteY0" fmla="*/ 60693 h 806433"/>
              <a:gd name="connsiteX1" fmla="*/ 1529590 w 2896600"/>
              <a:gd name="connsiteY1" fmla="*/ 46473 h 806433"/>
              <a:gd name="connsiteX2" fmla="*/ 2803821 w 2896600"/>
              <a:gd name="connsiteY2" fmla="*/ 50244 h 806433"/>
              <a:gd name="connsiteX3" fmla="*/ 2750480 w 2896600"/>
              <a:gd name="connsiteY3" fmla="*/ 50244 h 806433"/>
              <a:gd name="connsiteX4" fmla="*/ 2769610 w 2896600"/>
              <a:gd name="connsiteY4" fmla="*/ 60693 h 806433"/>
              <a:gd name="connsiteX5" fmla="*/ 1506730 w 2896600"/>
              <a:gd name="connsiteY5" fmla="*/ 806433 h 806433"/>
              <a:gd name="connsiteX6" fmla="*/ 10 w 2896600"/>
              <a:gd name="connsiteY6" fmla="*/ 60693 h 806433"/>
              <a:gd name="connsiteX0" fmla="*/ 34145 w 2930735"/>
              <a:gd name="connsiteY0" fmla="*/ 64014 h 809754"/>
              <a:gd name="connsiteX1" fmla="*/ 574816 w 2930735"/>
              <a:gd name="connsiteY1" fmla="*/ 38326 h 809754"/>
              <a:gd name="connsiteX2" fmla="*/ 1563725 w 2930735"/>
              <a:gd name="connsiteY2" fmla="*/ 49794 h 809754"/>
              <a:gd name="connsiteX3" fmla="*/ 2837956 w 2930735"/>
              <a:gd name="connsiteY3" fmla="*/ 53565 h 809754"/>
              <a:gd name="connsiteX4" fmla="*/ 2784615 w 2930735"/>
              <a:gd name="connsiteY4" fmla="*/ 53565 h 809754"/>
              <a:gd name="connsiteX5" fmla="*/ 2803745 w 2930735"/>
              <a:gd name="connsiteY5" fmla="*/ 64014 h 809754"/>
              <a:gd name="connsiteX6" fmla="*/ 1540865 w 2930735"/>
              <a:gd name="connsiteY6" fmla="*/ 809754 h 809754"/>
              <a:gd name="connsiteX7" fmla="*/ 34145 w 2930735"/>
              <a:gd name="connsiteY7" fmla="*/ 64014 h 809754"/>
              <a:gd name="connsiteX0" fmla="*/ 61085 w 2957675"/>
              <a:gd name="connsiteY0" fmla="*/ 60693 h 806433"/>
              <a:gd name="connsiteX1" fmla="*/ 601756 w 2957675"/>
              <a:gd name="connsiteY1" fmla="*/ 35005 h 806433"/>
              <a:gd name="connsiteX2" fmla="*/ 1590665 w 2957675"/>
              <a:gd name="connsiteY2" fmla="*/ 46473 h 806433"/>
              <a:gd name="connsiteX3" fmla="*/ 2864896 w 2957675"/>
              <a:gd name="connsiteY3" fmla="*/ 50244 h 806433"/>
              <a:gd name="connsiteX4" fmla="*/ 2811555 w 2957675"/>
              <a:gd name="connsiteY4" fmla="*/ 50244 h 806433"/>
              <a:gd name="connsiteX5" fmla="*/ 2830685 w 2957675"/>
              <a:gd name="connsiteY5" fmla="*/ 60693 h 806433"/>
              <a:gd name="connsiteX6" fmla="*/ 1567805 w 2957675"/>
              <a:gd name="connsiteY6" fmla="*/ 806433 h 806433"/>
              <a:gd name="connsiteX7" fmla="*/ 61085 w 2957675"/>
              <a:gd name="connsiteY7" fmla="*/ 60693 h 806433"/>
              <a:gd name="connsiteX0" fmla="*/ 40 w 2896630"/>
              <a:gd name="connsiteY0" fmla="*/ 60693 h 823129"/>
              <a:gd name="connsiteX1" fmla="*/ 540711 w 2896630"/>
              <a:gd name="connsiteY1" fmla="*/ 35005 h 823129"/>
              <a:gd name="connsiteX2" fmla="*/ 1529620 w 2896630"/>
              <a:gd name="connsiteY2" fmla="*/ 46473 h 823129"/>
              <a:gd name="connsiteX3" fmla="*/ 2803851 w 2896630"/>
              <a:gd name="connsiteY3" fmla="*/ 50244 h 823129"/>
              <a:gd name="connsiteX4" fmla="*/ 2750510 w 2896630"/>
              <a:gd name="connsiteY4" fmla="*/ 50244 h 823129"/>
              <a:gd name="connsiteX5" fmla="*/ 2769640 w 2896630"/>
              <a:gd name="connsiteY5" fmla="*/ 60693 h 823129"/>
              <a:gd name="connsiteX6" fmla="*/ 1506760 w 2896630"/>
              <a:gd name="connsiteY6" fmla="*/ 806433 h 823129"/>
              <a:gd name="connsiteX7" fmla="*/ 517852 w 2896630"/>
              <a:gd name="connsiteY7" fmla="*/ 537925 h 823129"/>
              <a:gd name="connsiteX8" fmla="*/ 40 w 2896630"/>
              <a:gd name="connsiteY8" fmla="*/ 60693 h 823129"/>
              <a:gd name="connsiteX0" fmla="*/ 40 w 2896630"/>
              <a:gd name="connsiteY0" fmla="*/ 40321 h 786317"/>
              <a:gd name="connsiteX1" fmla="*/ 540711 w 2896630"/>
              <a:gd name="connsiteY1" fmla="*/ 14633 h 786317"/>
              <a:gd name="connsiteX2" fmla="*/ 1529620 w 2896630"/>
              <a:gd name="connsiteY2" fmla="*/ 26101 h 786317"/>
              <a:gd name="connsiteX3" fmla="*/ 2803851 w 2896630"/>
              <a:gd name="connsiteY3" fmla="*/ 29872 h 786317"/>
              <a:gd name="connsiteX4" fmla="*/ 2750510 w 2896630"/>
              <a:gd name="connsiteY4" fmla="*/ 29872 h 786317"/>
              <a:gd name="connsiteX5" fmla="*/ 2769640 w 2896630"/>
              <a:gd name="connsiteY5" fmla="*/ 40321 h 786317"/>
              <a:gd name="connsiteX6" fmla="*/ 2285691 w 2896630"/>
              <a:gd name="connsiteY6" fmla="*/ 555653 h 786317"/>
              <a:gd name="connsiteX7" fmla="*/ 1506760 w 2896630"/>
              <a:gd name="connsiteY7" fmla="*/ 786061 h 786317"/>
              <a:gd name="connsiteX8" fmla="*/ 517852 w 2896630"/>
              <a:gd name="connsiteY8" fmla="*/ 517553 h 786317"/>
              <a:gd name="connsiteX9" fmla="*/ 40 w 2896630"/>
              <a:gd name="connsiteY9" fmla="*/ 40321 h 786317"/>
              <a:gd name="connsiteX0" fmla="*/ 40 w 2896630"/>
              <a:gd name="connsiteY0" fmla="*/ 40321 h 786247"/>
              <a:gd name="connsiteX1" fmla="*/ 540711 w 2896630"/>
              <a:gd name="connsiteY1" fmla="*/ 14633 h 786247"/>
              <a:gd name="connsiteX2" fmla="*/ 1529620 w 2896630"/>
              <a:gd name="connsiteY2" fmla="*/ 26101 h 786247"/>
              <a:gd name="connsiteX3" fmla="*/ 2803851 w 2896630"/>
              <a:gd name="connsiteY3" fmla="*/ 29872 h 786247"/>
              <a:gd name="connsiteX4" fmla="*/ 2750510 w 2896630"/>
              <a:gd name="connsiteY4" fmla="*/ 29872 h 786247"/>
              <a:gd name="connsiteX5" fmla="*/ 2769640 w 2896630"/>
              <a:gd name="connsiteY5" fmla="*/ 40321 h 786247"/>
              <a:gd name="connsiteX6" fmla="*/ 2590491 w 2896630"/>
              <a:gd name="connsiteY6" fmla="*/ 311813 h 786247"/>
              <a:gd name="connsiteX7" fmla="*/ 2285691 w 2896630"/>
              <a:gd name="connsiteY7" fmla="*/ 555653 h 786247"/>
              <a:gd name="connsiteX8" fmla="*/ 1506760 w 2896630"/>
              <a:gd name="connsiteY8" fmla="*/ 786061 h 786247"/>
              <a:gd name="connsiteX9" fmla="*/ 517852 w 2896630"/>
              <a:gd name="connsiteY9" fmla="*/ 517553 h 786247"/>
              <a:gd name="connsiteX10" fmla="*/ 40 w 2896630"/>
              <a:gd name="connsiteY10" fmla="*/ 40321 h 786247"/>
              <a:gd name="connsiteX0" fmla="*/ 40 w 2896630"/>
              <a:gd name="connsiteY0" fmla="*/ 40321 h 796415"/>
              <a:gd name="connsiteX1" fmla="*/ 540711 w 2896630"/>
              <a:gd name="connsiteY1" fmla="*/ 14633 h 796415"/>
              <a:gd name="connsiteX2" fmla="*/ 1529620 w 2896630"/>
              <a:gd name="connsiteY2" fmla="*/ 26101 h 796415"/>
              <a:gd name="connsiteX3" fmla="*/ 2803851 w 2896630"/>
              <a:gd name="connsiteY3" fmla="*/ 29872 h 796415"/>
              <a:gd name="connsiteX4" fmla="*/ 2750510 w 2896630"/>
              <a:gd name="connsiteY4" fmla="*/ 29872 h 796415"/>
              <a:gd name="connsiteX5" fmla="*/ 2769640 w 2896630"/>
              <a:gd name="connsiteY5" fmla="*/ 40321 h 796415"/>
              <a:gd name="connsiteX6" fmla="*/ 2590491 w 2896630"/>
              <a:gd name="connsiteY6" fmla="*/ 311813 h 796415"/>
              <a:gd name="connsiteX7" fmla="*/ 2285691 w 2896630"/>
              <a:gd name="connsiteY7" fmla="*/ 555653 h 796415"/>
              <a:gd name="connsiteX8" fmla="*/ 1973271 w 2896630"/>
              <a:gd name="connsiteY8" fmla="*/ 723293 h 796415"/>
              <a:gd name="connsiteX9" fmla="*/ 1506760 w 2896630"/>
              <a:gd name="connsiteY9" fmla="*/ 786061 h 796415"/>
              <a:gd name="connsiteX10" fmla="*/ 517852 w 2896630"/>
              <a:gd name="connsiteY10" fmla="*/ 517553 h 796415"/>
              <a:gd name="connsiteX11" fmla="*/ 40 w 2896630"/>
              <a:gd name="connsiteY11" fmla="*/ 40321 h 796415"/>
              <a:gd name="connsiteX0" fmla="*/ 40 w 2896630"/>
              <a:gd name="connsiteY0" fmla="*/ 40321 h 786226"/>
              <a:gd name="connsiteX1" fmla="*/ 540711 w 2896630"/>
              <a:gd name="connsiteY1" fmla="*/ 14633 h 786226"/>
              <a:gd name="connsiteX2" fmla="*/ 1529620 w 2896630"/>
              <a:gd name="connsiteY2" fmla="*/ 26101 h 786226"/>
              <a:gd name="connsiteX3" fmla="*/ 2803851 w 2896630"/>
              <a:gd name="connsiteY3" fmla="*/ 29872 h 786226"/>
              <a:gd name="connsiteX4" fmla="*/ 2750510 w 2896630"/>
              <a:gd name="connsiteY4" fmla="*/ 29872 h 786226"/>
              <a:gd name="connsiteX5" fmla="*/ 2769640 w 2896630"/>
              <a:gd name="connsiteY5" fmla="*/ 40321 h 786226"/>
              <a:gd name="connsiteX6" fmla="*/ 2590491 w 2896630"/>
              <a:gd name="connsiteY6" fmla="*/ 311813 h 786226"/>
              <a:gd name="connsiteX7" fmla="*/ 2285691 w 2896630"/>
              <a:gd name="connsiteY7" fmla="*/ 555653 h 786226"/>
              <a:gd name="connsiteX8" fmla="*/ 1973271 w 2896630"/>
              <a:gd name="connsiteY8" fmla="*/ 723293 h 786226"/>
              <a:gd name="connsiteX9" fmla="*/ 1506760 w 2896630"/>
              <a:gd name="connsiteY9" fmla="*/ 786061 h 786226"/>
              <a:gd name="connsiteX10" fmla="*/ 967431 w 2896630"/>
              <a:gd name="connsiteY10" fmla="*/ 708053 h 786226"/>
              <a:gd name="connsiteX11" fmla="*/ 517852 w 2896630"/>
              <a:gd name="connsiteY11" fmla="*/ 517553 h 786226"/>
              <a:gd name="connsiteX12" fmla="*/ 40 w 2896630"/>
              <a:gd name="connsiteY12" fmla="*/ 40321 h 786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96630" h="786226">
                <a:moveTo>
                  <a:pt x="40" y="40321"/>
                </a:moveTo>
                <a:cubicBezTo>
                  <a:pt x="3850" y="-43499"/>
                  <a:pt x="-11399" y="32243"/>
                  <a:pt x="540711" y="14633"/>
                </a:cubicBezTo>
                <a:lnTo>
                  <a:pt x="1529620" y="26101"/>
                </a:lnTo>
                <a:lnTo>
                  <a:pt x="2803851" y="29872"/>
                </a:lnTo>
                <a:cubicBezTo>
                  <a:pt x="3037813" y="25421"/>
                  <a:pt x="2756212" y="28131"/>
                  <a:pt x="2750510" y="29872"/>
                </a:cubicBezTo>
                <a:cubicBezTo>
                  <a:pt x="2744808" y="31613"/>
                  <a:pt x="2805200" y="-6669"/>
                  <a:pt x="2769640" y="40321"/>
                </a:cubicBezTo>
                <a:cubicBezTo>
                  <a:pt x="2734080" y="87311"/>
                  <a:pt x="2671149" y="225924"/>
                  <a:pt x="2590491" y="311813"/>
                </a:cubicBezTo>
                <a:cubicBezTo>
                  <a:pt x="2509833" y="397702"/>
                  <a:pt x="2388561" y="493423"/>
                  <a:pt x="2285691" y="555653"/>
                </a:cubicBezTo>
                <a:cubicBezTo>
                  <a:pt x="2182821" y="617883"/>
                  <a:pt x="2103093" y="684892"/>
                  <a:pt x="1973271" y="723293"/>
                </a:cubicBezTo>
                <a:cubicBezTo>
                  <a:pt x="1843449" y="761694"/>
                  <a:pt x="1674400" y="788601"/>
                  <a:pt x="1506760" y="786061"/>
                </a:cubicBezTo>
                <a:cubicBezTo>
                  <a:pt x="1339120" y="783521"/>
                  <a:pt x="1132249" y="752804"/>
                  <a:pt x="967431" y="708053"/>
                </a:cubicBezTo>
                <a:cubicBezTo>
                  <a:pt x="802613" y="663302"/>
                  <a:pt x="679084" y="621222"/>
                  <a:pt x="517852" y="517553"/>
                </a:cubicBezTo>
                <a:cubicBezTo>
                  <a:pt x="266732" y="393263"/>
                  <a:pt x="-3770" y="124141"/>
                  <a:pt x="40" y="403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0199" y="-33211"/>
            <a:ext cx="19128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1-КЕЗЕҢ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08600" y="-59447"/>
            <a:ext cx="19463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QAZAQSHA</a:t>
            </a:r>
          </a:p>
          <a:p>
            <a:pPr algn="ctr"/>
            <a:r>
              <a:rPr lang="en-US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QUIZ</a:t>
            </a:r>
            <a:endParaRPr lang="ru-RU" sz="2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39752" y="1299741"/>
            <a:ext cx="4823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ұрақты</a:t>
            </a:r>
            <a:r>
              <a:rPr lang="kk-KZ" sz="4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жазыңыз?</a:t>
            </a:r>
            <a:endParaRPr lang="ru-RU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998600" y="3770987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.Дұрыс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57116" y="2796258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В.Қате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06436" y="3756107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16348" y="2775856"/>
            <a:ext cx="3420000" cy="720000"/>
          </a:xfrm>
          <a:prstGeom prst="roundRect">
            <a:avLst/>
          </a:prstGeom>
          <a:solidFill>
            <a:srgbClr val="00B050"/>
          </a:solidFill>
          <a:ln w="3810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Қате жауап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ountdown GIF - Find on GIFER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935" y="166728"/>
            <a:ext cx="1164827" cy="73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>
            <a:hlinkClick r:id="" action="ppaction://hlinkshowjump?jump=nextslide"/>
          </p:cNvPr>
          <p:cNvSpPr/>
          <p:nvPr/>
        </p:nvSpPr>
        <p:spPr>
          <a:xfrm>
            <a:off x="7226434" y="4508944"/>
            <a:ext cx="995446" cy="4316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келесі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4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Қате жауап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unePocket-Jazz-Piano-Ragtime-30-Sec-Previe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580</Words>
  <Application>Microsoft Office PowerPoint</Application>
  <PresentationFormat>Экран (16:9)</PresentationFormat>
  <Paragraphs>426</Paragraphs>
  <Slides>35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2025-03-02T04:16:57Z</dcterms:created>
  <dcterms:modified xsi:type="dcterms:W3CDTF">2025-03-09T10:00:57Z</dcterms:modified>
</cp:coreProperties>
</file>